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2" r:id="rId2"/>
    <p:sldId id="303" r:id="rId3"/>
  </p:sldIdLst>
  <p:sldSz cx="6858000" cy="9144000" type="screen4x3"/>
  <p:notesSz cx="6669088" cy="97758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5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2F"/>
    <a:srgbClr val="996600"/>
    <a:srgbClr val="585232"/>
    <a:srgbClr val="808000"/>
    <a:srgbClr val="777777"/>
    <a:srgbClr val="323232"/>
    <a:srgbClr val="00133A"/>
    <a:srgbClr val="311211"/>
    <a:srgbClr val="371B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CCEC23-4DF1-4F92-AAAE-A4937C2F275A}" v="25" dt="2018-08-30T09:12:38.8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47" d="100"/>
          <a:sy n="47" d="100"/>
        </p:scale>
        <p:origin x="2196" y="36"/>
      </p:cViewPr>
      <p:guideLst>
        <p:guide orient="horz" pos="2925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602A1-E002-4692-8FE2-0BFDEB82472B}" type="datetimeFigureOut">
              <a:rPr lang="fr-FR" smtClean="0"/>
              <a:t>25/08/2019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98675" y="1222375"/>
            <a:ext cx="2471738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704616"/>
            <a:ext cx="5335270" cy="38492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C66E2-4BAD-46CA-870A-F5C1866835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48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C66E2-4BAD-46CA-870A-F5C18668356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054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C66E2-4BAD-46CA-870A-F5C18668356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143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8F979B-23A8-40F9-9F36-953F3BCF091E}"/>
              </a:ext>
            </a:extLst>
          </p:cNvPr>
          <p:cNvSpPr/>
          <p:nvPr/>
        </p:nvSpPr>
        <p:spPr>
          <a:xfrm>
            <a:off x="-22445" y="0"/>
            <a:ext cx="6965163" cy="91716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75BDB3-2A72-447D-A581-C0472821D26B}"/>
              </a:ext>
            </a:extLst>
          </p:cNvPr>
          <p:cNvSpPr/>
          <p:nvPr/>
        </p:nvSpPr>
        <p:spPr>
          <a:xfrm>
            <a:off x="116632" y="107504"/>
            <a:ext cx="6624736" cy="8856984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1">
            <a:extLst>
              <a:ext uri="{FF2B5EF4-FFF2-40B4-BE49-F238E27FC236}">
                <a16:creationId xmlns:a16="http://schemas.microsoft.com/office/drawing/2014/main" id="{D140355B-A264-4491-A8F1-F6CB432EE8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95" b="94366" l="6083" r="94891">
                        <a14:foregroundMark x1="6326" y1="74648" x2="6326" y2="74648"/>
                        <a14:foregroundMark x1="55961" y1="93662" x2="55961" y2="93662"/>
                        <a14:foregroundMark x1="43796" y1="91549" x2="43796" y2="91549"/>
                        <a14:foregroundMark x1="94891" y1="49296" x2="94891" y2="49296"/>
                        <a14:foregroundMark x1="72749" y1="16432" x2="72749" y2="16432"/>
                        <a14:foregroundMark x1="71533" y1="12911" x2="71533" y2="12911"/>
                        <a14:foregroundMark x1="55961" y1="11033" x2="55961" y2="11033"/>
                        <a14:foregroundMark x1="38929" y1="11033" x2="38929" y2="11033"/>
                        <a14:foregroundMark x1="28954" y1="17136" x2="28954" y2="17136"/>
                        <a14:foregroundMark x1="36010" y1="17136" x2="36010" y2="17136"/>
                        <a14:foregroundMark x1="44526" y1="13615" x2="44526" y2="13615"/>
                        <a14:foregroundMark x1="51582" y1="12207" x2="51582" y2="12207"/>
                        <a14:foregroundMark x1="59367" y1="4695" x2="59367" y2="4695"/>
                        <a14:foregroundMark x1="48662" y1="5399" x2="48662" y2="5399"/>
                        <a14:foregroundMark x1="49392" y1="21831" x2="49392" y2="21831"/>
                        <a14:foregroundMark x1="38200" y1="22535" x2="38200" y2="22535"/>
                        <a14:foregroundMark x1="40876" y1="23944" x2="40876" y2="23944"/>
                        <a14:foregroundMark x1="50852" y1="24648" x2="50852" y2="24648"/>
                        <a14:foregroundMark x1="55961" y1="24648" x2="55961" y2="24648"/>
                        <a14:foregroundMark x1="61557" y1="24648" x2="61557" y2="24648"/>
                        <a14:foregroundMark x1="65693" y1="25352" x2="65693" y2="25352"/>
                        <a14:foregroundMark x1="43066" y1="94366" x2="43066" y2="94366"/>
                        <a14:foregroundMark x1="30414" y1="32864" x2="30414" y2="32864"/>
                        <a14:foregroundMark x1="36010" y1="30047" x2="36010" y2="30047"/>
                        <a14:foregroundMark x1="36010" y1="30047" x2="36010" y2="30047"/>
                        <a14:foregroundMark x1="48662" y1="30751" x2="48662" y2="30751"/>
                        <a14:foregroundMark x1="57908" y1="31455" x2="57908" y2="31455"/>
                        <a14:foregroundMark x1="69343" y1="32864" x2="69343" y2="32864"/>
                        <a14:foregroundMark x1="74209" y1="32864" x2="74209" y2="32864"/>
                        <a14:foregroundMark x1="83455" y1="38967" x2="83455" y2="38967"/>
                        <a14:foregroundMark x1="85645" y1="43662" x2="85645" y2="43662"/>
                        <a14:foregroundMark x1="85645" y1="49296" x2="85645" y2="49296"/>
                        <a14:foregroundMark x1="84915" y1="52582" x2="84915" y2="52582"/>
                        <a14:foregroundMark x1="81995" y1="53991" x2="81995" y2="53991"/>
                        <a14:foregroundMark x1="80049" y1="56808" x2="80049" y2="56808"/>
                        <a14:foregroundMark x1="77859" y1="58216" x2="77859" y2="58216"/>
                        <a14:foregroundMark x1="77859" y1="59390" x2="77859" y2="59390"/>
                        <a14:foregroundMark x1="76399" y1="61502" x2="76399" y2="61502"/>
                        <a14:foregroundMark x1="75669" y1="61502" x2="75669" y2="61502"/>
                        <a14:foregroundMark x1="75669" y1="61502" x2="75669" y2="61502"/>
                        <a14:foregroundMark x1="57178" y1="85446" x2="57178" y2="85446"/>
                        <a14:foregroundMark x1="49392" y1="84742" x2="49392" y2="84742"/>
                        <a14:foregroundMark x1="46715" y1="77230" x2="46715" y2="77230"/>
                        <a14:foregroundMark x1="39659" y1="62911" x2="39659" y2="62911"/>
                        <a14:foregroundMark x1="31630" y1="53286" x2="31630" y2="53286"/>
                        <a14:foregroundMark x1="30414" y1="61502" x2="30414" y2="61502"/>
                        <a14:foregroundMark x1="30414" y1="53991" x2="30414" y2="53991"/>
                        <a14:foregroundMark x1="58637" y1="43192" x2="58637" y2="43192"/>
                        <a14:foregroundMark x1="55231" y1="62207" x2="55231" y2="62207"/>
                        <a14:foregroundMark x1="51582" y1="62207" x2="51582" y2="62207"/>
                        <a14:foregroundMark x1="70073" y1="47183" x2="70073" y2="47183"/>
                        <a14:foregroundMark x1="78589" y1="29343" x2="78589" y2="29343"/>
                        <a14:foregroundMark x1="72263" y1="30047" x2="72263" y2="30047"/>
                        <a14:foregroundMark x1="50852" y1="27465" x2="50852" y2="27465"/>
                        <a14:foregroundMark x1="60097" y1="36854" x2="60097" y2="36854"/>
                        <a14:foregroundMark x1="91241" y1="24648" x2="91241" y2="24648"/>
                        <a14:foregroundMark x1="20438" y1="34977" x2="20438" y2="34977"/>
                        <a14:foregroundMark x1="19708" y1="30751" x2="19708" y2="30751"/>
                        <a14:foregroundMark x1="19708" y1="38263" x2="19708" y2="382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0648" y="179512"/>
            <a:ext cx="1150930" cy="119293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A082AD-327F-46F9-9857-70D0E132924A}"/>
              </a:ext>
            </a:extLst>
          </p:cNvPr>
          <p:cNvSpPr txBox="1"/>
          <p:nvPr/>
        </p:nvSpPr>
        <p:spPr>
          <a:xfrm>
            <a:off x="452860" y="1077971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</a:rPr>
              <a:t>10  NOVEMBRE 2019  - EAUBONNE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BAB219C-C3D0-4158-8032-98D461F1EC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5838" y="366404"/>
            <a:ext cx="1801514" cy="60519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F3B55B9-7865-477A-8963-C3E7B0870345}"/>
              </a:ext>
            </a:extLst>
          </p:cNvPr>
          <p:cNvSpPr txBox="1"/>
          <p:nvPr/>
        </p:nvSpPr>
        <p:spPr>
          <a:xfrm>
            <a:off x="1844824" y="366404"/>
            <a:ext cx="3167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INSCRIPTION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A21D0C-30D4-4297-8DCF-F991034FEE24}"/>
              </a:ext>
            </a:extLst>
          </p:cNvPr>
          <p:cNvSpPr txBox="1"/>
          <p:nvPr/>
        </p:nvSpPr>
        <p:spPr>
          <a:xfrm>
            <a:off x="295995" y="1905422"/>
            <a:ext cx="6264696" cy="402392"/>
          </a:xfrm>
          <a:prstGeom prst="rect">
            <a:avLst/>
          </a:prstGeom>
          <a:noFill/>
          <a:ln>
            <a:solidFill>
              <a:srgbClr val="FFCD2F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Nom de l’équipe: </a:t>
            </a:r>
            <a:r>
              <a:rPr lang="fr-FR" sz="2000" b="1" dirty="0" err="1">
                <a:solidFill>
                  <a:schemeClr val="bg1"/>
                </a:solidFill>
              </a:rPr>
              <a:t>xxxxxxxxxx</a:t>
            </a:r>
            <a:endParaRPr lang="fr-FR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6B15213F-5E6B-44E1-9369-183F8AFCF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504472"/>
              </p:ext>
            </p:extLst>
          </p:nvPr>
        </p:nvGraphicFramePr>
        <p:xfrm>
          <a:off x="295995" y="2516725"/>
          <a:ext cx="6264695" cy="47742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052913">
                  <a:extLst>
                    <a:ext uri="{9D8B030D-6E8A-4147-A177-3AD203B41FA5}">
                      <a16:colId xmlns:a16="http://schemas.microsoft.com/office/drawing/2014/main" val="2437367348"/>
                    </a:ext>
                  </a:extLst>
                </a:gridCol>
                <a:gridCol w="3211782">
                  <a:extLst>
                    <a:ext uri="{9D8B030D-6E8A-4147-A177-3AD203B41FA5}">
                      <a16:colId xmlns:a16="http://schemas.microsoft.com/office/drawing/2014/main" val="3532097156"/>
                    </a:ext>
                  </a:extLst>
                </a:gridCol>
              </a:tblGrid>
              <a:tr h="434020">
                <a:tc>
                  <a:txBody>
                    <a:bodyPr/>
                    <a:lstStyle/>
                    <a:p>
                      <a:r>
                        <a:rPr lang="fr-FR" dirty="0"/>
                        <a:t>Nom/</a:t>
                      </a:r>
                      <a:r>
                        <a:rPr lang="fr-FR" dirty="0" err="1"/>
                        <a:t>prenom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 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166009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001978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477989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146278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52230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812018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246914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582031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812592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340272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85735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DDD14285-D413-4548-A4A3-A7D8D6D324DE}"/>
              </a:ext>
            </a:extLst>
          </p:cNvPr>
          <p:cNvSpPr/>
          <p:nvPr/>
        </p:nvSpPr>
        <p:spPr>
          <a:xfrm>
            <a:off x="260648" y="7669855"/>
            <a:ext cx="6264695" cy="1644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Aft>
                <a:spcPts val="0"/>
              </a:spcAft>
              <a:tabLst>
                <a:tab pos="6570980" algn="r"/>
              </a:tabLst>
            </a:pPr>
            <a:r>
              <a:rPr lang="fr-FR" sz="2000" b="1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CATEGORIE D’INSCRIPTION</a:t>
            </a: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</a:p>
          <a:p>
            <a:pPr>
              <a:lnSpc>
                <a:spcPts val="1500"/>
              </a:lnSpc>
              <a:spcAft>
                <a:spcPts val="0"/>
              </a:spcAft>
              <a:tabLst>
                <a:tab pos="6570980" algn="r"/>
              </a:tabLst>
            </a:pPr>
            <a:endParaRPr lang="fr-FR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Aft>
                <a:spcPts val="0"/>
              </a:spcAft>
              <a:buFont typeface="Wingdings" panose="05000000000000000000" pitchFamily="2" charset="2"/>
              <a:buChar char=""/>
              <a:tabLst>
                <a:tab pos="6570980" algn="r"/>
              </a:tabLst>
            </a:pP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15U</a:t>
            </a:r>
          </a:p>
          <a:p>
            <a:pPr lvl="0">
              <a:lnSpc>
                <a:spcPts val="1500"/>
              </a:lnSpc>
              <a:spcAft>
                <a:spcPts val="0"/>
              </a:spcAft>
              <a:tabLst>
                <a:tab pos="6570980" algn="r"/>
              </a:tabLst>
            </a:pPr>
            <a:endParaRPr lang="fr-FR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6570980" algn="r"/>
              </a:tabLst>
            </a:pP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15+</a:t>
            </a:r>
          </a:p>
          <a:p>
            <a:pPr marL="342900" lvl="0" indent="-342900">
              <a:lnSpc>
                <a:spcPts val="1500"/>
              </a:lnSpc>
              <a:spcAft>
                <a:spcPts val="0"/>
              </a:spcAft>
              <a:buFont typeface="Wingdings" panose="05000000000000000000" pitchFamily="2" charset="2"/>
              <a:buChar char=""/>
              <a:tabLst>
                <a:tab pos="6570980" algn="r"/>
              </a:tabLst>
            </a:pPr>
            <a:endParaRPr lang="fr-FR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0"/>
              </a:spcAft>
              <a:tabLst>
                <a:tab pos="6570980" algn="r"/>
              </a:tabLst>
            </a:pP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0"/>
              </a:spcAft>
              <a:tabLst>
                <a:tab pos="6570980" algn="r"/>
              </a:tabLst>
            </a:pP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5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8F979B-23A8-40F9-9F36-953F3BCF091E}"/>
              </a:ext>
            </a:extLst>
          </p:cNvPr>
          <p:cNvSpPr/>
          <p:nvPr/>
        </p:nvSpPr>
        <p:spPr>
          <a:xfrm>
            <a:off x="-22445" y="0"/>
            <a:ext cx="6965163" cy="91716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75BDB3-2A72-447D-A581-C0472821D26B}"/>
              </a:ext>
            </a:extLst>
          </p:cNvPr>
          <p:cNvSpPr/>
          <p:nvPr/>
        </p:nvSpPr>
        <p:spPr>
          <a:xfrm>
            <a:off x="116632" y="107504"/>
            <a:ext cx="6624736" cy="8856984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1">
            <a:extLst>
              <a:ext uri="{FF2B5EF4-FFF2-40B4-BE49-F238E27FC236}">
                <a16:creationId xmlns:a16="http://schemas.microsoft.com/office/drawing/2014/main" id="{D140355B-A264-4491-A8F1-F6CB432EE8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95" b="94366" l="6083" r="94891">
                        <a14:foregroundMark x1="6326" y1="74648" x2="6326" y2="74648"/>
                        <a14:foregroundMark x1="55961" y1="93662" x2="55961" y2="93662"/>
                        <a14:foregroundMark x1="43796" y1="91549" x2="43796" y2="91549"/>
                        <a14:foregroundMark x1="94891" y1="49296" x2="94891" y2="49296"/>
                        <a14:foregroundMark x1="72749" y1="16432" x2="72749" y2="16432"/>
                        <a14:foregroundMark x1="71533" y1="12911" x2="71533" y2="12911"/>
                        <a14:foregroundMark x1="55961" y1="11033" x2="55961" y2="11033"/>
                        <a14:foregroundMark x1="38929" y1="11033" x2="38929" y2="11033"/>
                        <a14:foregroundMark x1="28954" y1="17136" x2="28954" y2="17136"/>
                        <a14:foregroundMark x1="36010" y1="17136" x2="36010" y2="17136"/>
                        <a14:foregroundMark x1="44526" y1="13615" x2="44526" y2="13615"/>
                        <a14:foregroundMark x1="51582" y1="12207" x2="51582" y2="12207"/>
                        <a14:foregroundMark x1="59367" y1="4695" x2="59367" y2="4695"/>
                        <a14:foregroundMark x1="48662" y1="5399" x2="48662" y2="5399"/>
                        <a14:foregroundMark x1="49392" y1="21831" x2="49392" y2="21831"/>
                        <a14:foregroundMark x1="38200" y1="22535" x2="38200" y2="22535"/>
                        <a14:foregroundMark x1="40876" y1="23944" x2="40876" y2="23944"/>
                        <a14:foregroundMark x1="50852" y1="24648" x2="50852" y2="24648"/>
                        <a14:foregroundMark x1="55961" y1="24648" x2="55961" y2="24648"/>
                        <a14:foregroundMark x1="61557" y1="24648" x2="61557" y2="24648"/>
                        <a14:foregroundMark x1="65693" y1="25352" x2="65693" y2="25352"/>
                        <a14:foregroundMark x1="43066" y1="94366" x2="43066" y2="94366"/>
                        <a14:foregroundMark x1="30414" y1="32864" x2="30414" y2="32864"/>
                        <a14:foregroundMark x1="36010" y1="30047" x2="36010" y2="30047"/>
                        <a14:foregroundMark x1="36010" y1="30047" x2="36010" y2="30047"/>
                        <a14:foregroundMark x1="48662" y1="30751" x2="48662" y2="30751"/>
                        <a14:foregroundMark x1="57908" y1="31455" x2="57908" y2="31455"/>
                        <a14:foregroundMark x1="69343" y1="32864" x2="69343" y2="32864"/>
                        <a14:foregroundMark x1="74209" y1="32864" x2="74209" y2="32864"/>
                        <a14:foregroundMark x1="83455" y1="38967" x2="83455" y2="38967"/>
                        <a14:foregroundMark x1="85645" y1="43662" x2="85645" y2="43662"/>
                        <a14:foregroundMark x1="85645" y1="49296" x2="85645" y2="49296"/>
                        <a14:foregroundMark x1="84915" y1="52582" x2="84915" y2="52582"/>
                        <a14:foregroundMark x1="81995" y1="53991" x2="81995" y2="53991"/>
                        <a14:foregroundMark x1="80049" y1="56808" x2="80049" y2="56808"/>
                        <a14:foregroundMark x1="77859" y1="58216" x2="77859" y2="58216"/>
                        <a14:foregroundMark x1="77859" y1="59390" x2="77859" y2="59390"/>
                        <a14:foregroundMark x1="76399" y1="61502" x2="76399" y2="61502"/>
                        <a14:foregroundMark x1="75669" y1="61502" x2="75669" y2="61502"/>
                        <a14:foregroundMark x1="75669" y1="61502" x2="75669" y2="61502"/>
                        <a14:foregroundMark x1="57178" y1="85446" x2="57178" y2="85446"/>
                        <a14:foregroundMark x1="49392" y1="84742" x2="49392" y2="84742"/>
                        <a14:foregroundMark x1="46715" y1="77230" x2="46715" y2="77230"/>
                        <a14:foregroundMark x1="39659" y1="62911" x2="39659" y2="62911"/>
                        <a14:foregroundMark x1="31630" y1="53286" x2="31630" y2="53286"/>
                        <a14:foregroundMark x1="30414" y1="61502" x2="30414" y2="61502"/>
                        <a14:foregroundMark x1="30414" y1="53991" x2="30414" y2="53991"/>
                        <a14:foregroundMark x1="58637" y1="43192" x2="58637" y2="43192"/>
                        <a14:foregroundMark x1="55231" y1="62207" x2="55231" y2="62207"/>
                        <a14:foregroundMark x1="51582" y1="62207" x2="51582" y2="62207"/>
                        <a14:foregroundMark x1="70073" y1="47183" x2="70073" y2="47183"/>
                        <a14:foregroundMark x1="78589" y1="29343" x2="78589" y2="29343"/>
                        <a14:foregroundMark x1="72263" y1="30047" x2="72263" y2="30047"/>
                        <a14:foregroundMark x1="50852" y1="27465" x2="50852" y2="27465"/>
                        <a14:foregroundMark x1="60097" y1="36854" x2="60097" y2="36854"/>
                        <a14:foregroundMark x1="91241" y1="24648" x2="91241" y2="24648"/>
                        <a14:foregroundMark x1="20438" y1="34977" x2="20438" y2="34977"/>
                        <a14:foregroundMark x1="19708" y1="30751" x2="19708" y2="30751"/>
                        <a14:foregroundMark x1="19708" y1="38263" x2="19708" y2="382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0648" y="179512"/>
            <a:ext cx="1150930" cy="1192935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C98943F0-639C-449B-B431-592758F5E7B8}"/>
              </a:ext>
            </a:extLst>
          </p:cNvPr>
          <p:cNvSpPr/>
          <p:nvPr/>
        </p:nvSpPr>
        <p:spPr>
          <a:xfrm>
            <a:off x="668230" y="8030125"/>
            <a:ext cx="54250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INSCRIPTION A RENVOYER AVANT LE 8 NOVEMBRE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Crs.idf@gmail.com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A082AD-327F-46F9-9857-70D0E132924A}"/>
              </a:ext>
            </a:extLst>
          </p:cNvPr>
          <p:cNvSpPr txBox="1"/>
          <p:nvPr/>
        </p:nvSpPr>
        <p:spPr>
          <a:xfrm>
            <a:off x="452860" y="1077971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</a:rPr>
              <a:t>10 NOVEMBRE 2019  - EAUBONNE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BAB219C-C3D0-4158-8032-98D461F1EC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5838" y="366404"/>
            <a:ext cx="1801514" cy="60519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F3B55B9-7865-477A-8963-C3E7B0870345}"/>
              </a:ext>
            </a:extLst>
          </p:cNvPr>
          <p:cNvSpPr txBox="1"/>
          <p:nvPr/>
        </p:nvSpPr>
        <p:spPr>
          <a:xfrm>
            <a:off x="1844824" y="366404"/>
            <a:ext cx="3167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INSCRIPTION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AB8CED-D5D8-49D2-98D1-6F8271D4A955}"/>
              </a:ext>
            </a:extLst>
          </p:cNvPr>
          <p:cNvSpPr/>
          <p:nvPr/>
        </p:nvSpPr>
        <p:spPr>
          <a:xfrm>
            <a:off x="366962" y="1871504"/>
            <a:ext cx="6014366" cy="183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Aft>
                <a:spcPts val="0"/>
              </a:spcAft>
              <a:tabLst>
                <a:tab pos="6570980" algn="r"/>
              </a:tabLst>
            </a:pPr>
            <a:r>
              <a:rPr lang="fr-FR" sz="2000" b="1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REGLEMENT</a:t>
            </a: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</a:p>
          <a:p>
            <a:pPr>
              <a:lnSpc>
                <a:spcPts val="1500"/>
              </a:lnSpc>
              <a:spcAft>
                <a:spcPts val="0"/>
              </a:spcAft>
              <a:tabLst>
                <a:tab pos="6570980" algn="r"/>
              </a:tabLst>
            </a:pPr>
            <a:endParaRPr lang="fr-FR" sz="20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0"/>
              </a:spcAft>
              <a:tabLst>
                <a:tab pos="6570980" algn="r"/>
              </a:tabLst>
            </a:pPr>
            <a:endParaRPr lang="fr-FR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Aft>
                <a:spcPts val="0"/>
              </a:spcAft>
              <a:buFont typeface="Wingdings" panose="05000000000000000000" pitchFamily="2" charset="2"/>
              <a:buChar char=""/>
              <a:tabLst>
                <a:tab pos="457200" algn="l"/>
                <a:tab pos="6570980" algn="r"/>
              </a:tabLst>
            </a:pPr>
            <a:r>
              <a:rPr lang="fr-FR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Reglement</a:t>
            </a:r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fr-FR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25 euros par virement bancaire</a:t>
            </a:r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à faire en </a:t>
            </a:r>
            <a:r>
              <a:rPr lang="fr-FR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meme</a:t>
            </a:r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temps que l’inscription</a:t>
            </a:r>
          </a:p>
          <a:p>
            <a:pPr marL="342900" lvl="0" indent="-342900">
              <a:lnSpc>
                <a:spcPts val="1500"/>
              </a:lnSpc>
              <a:spcAft>
                <a:spcPts val="0"/>
              </a:spcAft>
              <a:buFont typeface="Wingdings" panose="05000000000000000000" pitchFamily="2" charset="2"/>
              <a:buChar char=""/>
              <a:tabLst>
                <a:tab pos="457200" algn="l"/>
                <a:tab pos="6570980" algn="r"/>
              </a:tabLst>
            </a:pPr>
            <a:endParaRPr lang="fr-FR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ts val="1500"/>
              </a:lnSpc>
              <a:spcAft>
                <a:spcPts val="0"/>
              </a:spcAft>
              <a:buFont typeface="Wingdings" panose="05000000000000000000" pitchFamily="2" charset="2"/>
              <a:buChar char=""/>
              <a:tabLst>
                <a:tab pos="457200" algn="l"/>
                <a:tab pos="6570980" algn="r"/>
              </a:tabLst>
            </a:pPr>
            <a:endParaRPr lang="fr-FR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Aft>
                <a:spcPts val="0"/>
              </a:spcAft>
              <a:buFont typeface="Wingdings" panose="05000000000000000000" pitchFamily="2" charset="2"/>
              <a:buChar char=""/>
              <a:tabLst>
                <a:tab pos="457200" algn="l"/>
                <a:tab pos="6570980" algn="r"/>
              </a:tabLst>
            </a:pPr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 virement : mettre </a:t>
            </a:r>
            <a:r>
              <a:rPr lang="fr-FR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imperativement</a:t>
            </a:r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=&gt; « </a:t>
            </a:r>
            <a:r>
              <a:rPr lang="fr-FR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Baseball5 + Nom  de votre </a:t>
            </a:r>
            <a:r>
              <a:rPr lang="fr-FR" b="1" u="sng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equipe</a:t>
            </a:r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»</a:t>
            </a:r>
            <a:endParaRPr lang="fr-FR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470BB26-EDBD-4650-9847-3C1FE70E4DB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79" y="4064437"/>
            <a:ext cx="6014366" cy="326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198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11994</TotalTime>
  <Words>41</Words>
  <Application>Microsoft Office PowerPoint</Application>
  <PresentationFormat>On-screen Show (4:3)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Office-tema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Beauvais, Frederic</dc:creator>
  <cp:lastModifiedBy>Frédéric Beauvais</cp:lastModifiedBy>
  <cp:revision>227</cp:revision>
  <cp:lastPrinted>2017-02-03T11:43:02Z</cp:lastPrinted>
  <dcterms:created xsi:type="dcterms:W3CDTF">2016-01-28T16:17:53Z</dcterms:created>
  <dcterms:modified xsi:type="dcterms:W3CDTF">2019-08-25T08:17:52Z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c4ccff6-561c-4849-b0de-412a02e37df0_Enabled">
    <vt:lpwstr>True</vt:lpwstr>
  </property>
  <property fmtid="{D5CDD505-2E9C-101B-9397-08002B2CF9AE}" pid="3" name="MSIP_Label_bc4ccff6-561c-4849-b0de-412a02e37df0_SiteId">
    <vt:lpwstr>1d063515-6cad-4195-9486-ea65df456faa</vt:lpwstr>
  </property>
  <property fmtid="{D5CDD505-2E9C-101B-9397-08002B2CF9AE}" pid="4" name="MSIP_Label_bc4ccff6-561c-4849-b0de-412a02e37df0_Owner">
    <vt:lpwstr>frederic.beauvais@LEGO.com</vt:lpwstr>
  </property>
  <property fmtid="{D5CDD505-2E9C-101B-9397-08002B2CF9AE}" pid="5" name="MSIP_Label_bc4ccff6-561c-4849-b0de-412a02e37df0_SetDate">
    <vt:lpwstr>2018-09-08T17:54:48.0999728Z</vt:lpwstr>
  </property>
  <property fmtid="{D5CDD505-2E9C-101B-9397-08002B2CF9AE}" pid="6" name="MSIP_Label_bc4ccff6-561c-4849-b0de-412a02e37df0_Name">
    <vt:lpwstr>Non-classified</vt:lpwstr>
  </property>
  <property fmtid="{D5CDD505-2E9C-101B-9397-08002B2CF9AE}" pid="7" name="MSIP_Label_bc4ccff6-561c-4849-b0de-412a02e37df0_Application">
    <vt:lpwstr>Microsoft Azure Information Protection</vt:lpwstr>
  </property>
  <property fmtid="{D5CDD505-2E9C-101B-9397-08002B2CF9AE}" pid="8" name="MSIP_Label_bc4ccff6-561c-4849-b0de-412a02e37df0_Extended_MSFT_Method">
    <vt:lpwstr>Manual</vt:lpwstr>
  </property>
  <property fmtid="{D5CDD505-2E9C-101B-9397-08002B2CF9AE}" pid="9" name="Sensitivity">
    <vt:lpwstr>Non-classified</vt:lpwstr>
  </property>
</Properties>
</file>